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Caveat"/>
      <p:regular r:id="rId11"/>
      <p:bold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Caveat-regular.fntdata"/><Relationship Id="rId10" Type="http://schemas.openxmlformats.org/officeDocument/2006/relationships/slide" Target="slides/slide5.xml"/><Relationship Id="rId12" Type="http://schemas.openxmlformats.org/officeDocument/2006/relationships/font" Target="fonts/Caveat-bold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80acaa45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80acaa45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80acaa455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80acaa455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80acaa45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80acaa45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80acaa455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80acaa455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80acaa45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a80acaa45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11.png"/><Relationship Id="rId6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CCCC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" y="1545450"/>
            <a:ext cx="59055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7000">
                <a:solidFill>
                  <a:srgbClr val="E06666"/>
                </a:solidFill>
                <a:latin typeface="Caveat"/>
                <a:ea typeface="Caveat"/>
                <a:cs typeface="Caveat"/>
                <a:sym typeface="Caveat"/>
              </a:rPr>
              <a:t>NOODLETAKER FASE 2</a:t>
            </a:r>
            <a:endParaRPr sz="70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674200" y="2571750"/>
            <a:ext cx="3469800" cy="19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700">
                <a:solidFill>
                  <a:srgbClr val="E06666"/>
                </a:solidFill>
                <a:latin typeface="Caveat"/>
                <a:ea typeface="Caveat"/>
                <a:cs typeface="Caveat"/>
                <a:sym typeface="Caveat"/>
              </a:rPr>
              <a:t>Grupo C</a:t>
            </a:r>
            <a:endParaRPr b="1" sz="1400" u="sng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Manuel Abarca Crespo</a:t>
            </a:r>
            <a:endParaRPr sz="20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Juan Antonio Calero Crespo</a:t>
            </a:r>
            <a:endParaRPr sz="20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Ismael Jiménez Martínez</a:t>
            </a:r>
            <a:endParaRPr sz="20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Elena Pontijas Martín</a:t>
            </a:r>
            <a:endParaRPr sz="2000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64509" l="42337" r="39931" t="5337"/>
          <a:stretch/>
        </p:blipFill>
        <p:spPr>
          <a:xfrm>
            <a:off x="5905500" y="445350"/>
            <a:ext cx="2092352" cy="190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CCCC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2810163" y="159475"/>
            <a:ext cx="384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200">
                <a:solidFill>
                  <a:srgbClr val="E06666"/>
                </a:solidFill>
                <a:latin typeface="Caveat"/>
                <a:ea typeface="Caveat"/>
                <a:cs typeface="Caveat"/>
                <a:sym typeface="Caveat"/>
              </a:rPr>
              <a:t>PEQUEÑO RESUMEN DEL JUEGO</a:t>
            </a:r>
            <a:endParaRPr b="1" sz="3200">
              <a:solidFill>
                <a:srgbClr val="E06666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9113" y="1382825"/>
            <a:ext cx="6325773" cy="338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CCCC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4811613" y="505300"/>
            <a:ext cx="384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200">
                <a:solidFill>
                  <a:srgbClr val="E06666"/>
                </a:solidFill>
                <a:latin typeface="Caveat"/>
                <a:ea typeface="Caveat"/>
                <a:cs typeface="Caveat"/>
                <a:sym typeface="Caveat"/>
              </a:rPr>
              <a:t>ESCENAS</a:t>
            </a:r>
            <a:endParaRPr b="1" sz="3200">
              <a:solidFill>
                <a:srgbClr val="E06666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300" y="400100"/>
            <a:ext cx="4056601" cy="217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8050" y="2812475"/>
            <a:ext cx="3974748" cy="2125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63123" y="1289275"/>
            <a:ext cx="3894704" cy="2082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CCCC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5017663" y="1204350"/>
            <a:ext cx="384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200">
                <a:solidFill>
                  <a:srgbClr val="E06666"/>
                </a:solidFill>
                <a:latin typeface="Caveat"/>
                <a:ea typeface="Caveat"/>
                <a:cs typeface="Caveat"/>
                <a:sym typeface="Caveat"/>
              </a:rPr>
              <a:t>ESCENAS</a:t>
            </a:r>
            <a:endParaRPr b="1" sz="3200">
              <a:solidFill>
                <a:srgbClr val="E06666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800" y="465125"/>
            <a:ext cx="4932226" cy="264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2000" y="2571750"/>
            <a:ext cx="4405876" cy="2356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4CCCC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4638" y="3020900"/>
            <a:ext cx="3615076" cy="11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 rotWithShape="1">
          <a:blip r:embed="rId4">
            <a:alphaModFix/>
          </a:blip>
          <a:srcRect b="0" l="0" r="0" t="30148"/>
          <a:stretch/>
        </p:blipFill>
        <p:spPr>
          <a:xfrm>
            <a:off x="5285775" y="1206800"/>
            <a:ext cx="3357550" cy="14888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 rot="-728550">
            <a:off x="278833" y="727025"/>
            <a:ext cx="4777893" cy="6600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rgbClr val="E06666"/>
                </a:solidFill>
                <a:latin typeface="Caveat"/>
                <a:ea typeface="Caveat"/>
                <a:cs typeface="Caveat"/>
                <a:sym typeface="Caveat"/>
              </a:rPr>
              <a:t>¡Nuestras redes sociales!</a:t>
            </a:r>
            <a:endParaRPr sz="3600">
              <a:solidFill>
                <a:srgbClr val="E06666"/>
              </a:solidFill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63875" y="1262151"/>
            <a:ext cx="1216251" cy="1216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49075" y="3165100"/>
            <a:ext cx="836799" cy="83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